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254830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igure_47.png"/>
  <Relationship Id="rId3" Type="http://schemas.openxmlformats.org/officeDocument/2006/relationships/image" Target="../media/logo_cr8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38125" y="190500"/>
          <a:ext cx="8763000" cy="6667500"/>
          <a:chOff x="238125" y="190500"/>
          <a:chExt cx="8763000" cy="6667500"/>
        </a:xfrm>
      </p:grpSpPr>
      <p:pic>
        <p:nvPicPr>
          <p:cNvPr id="1" name="Unique nam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5" y="842963"/>
            <a:ext cx="7143750" cy="4219575"/>
          </a:xfrm>
          <a:prstGeom prst="rect">
            <a:avLst/>
          </a:prstGeom>
        </p:spPr>
      </p:pic>
      <p:pic>
        <p:nvPicPr>
          <p:cNvPr id="2" name="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190500"/>
            <a:ext cx="952500" cy="38100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>
            <a:off x="476250" y="5238750"/>
            <a:ext cx="8191500" cy="1428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b="1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gure 4. ]]></a:t>
            </a:r>
            <a:r>
              <a:rPr lang="en-US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rrelation between plasma levels of fibrinogen and the severity of coronary artery disease according to the clinical SYNTAX score.
]]></a:t>
            </a:r>
          </a:p>
        </p:txBody>
      </p:sp>
      <p:sp>
        <p:nvSpPr>
          <p:cNvPr id="4" name=""/>
          <p:cNvSpPr txBox="1"/>
          <p:nvPr/>
        </p:nvSpPr>
        <p:spPr>
          <a:xfrm>
            <a:off x="238125" y="190500"/>
            <a:ext cx="7429500" cy="571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Đurić P, Mladenović Z, Spasić M, Jović Z, Marić-Kocijančić J, Prokić Đ, Subota V, et al. Hyperhomocysteinemia and inflammatory biomarkers are associated with higher clinical SYNTAX score in patients with stable coronary artery disease. Vojnosanitetski pregled. 2021;78(7). https://doi.org/10.2298/VSP190916129D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2021-11-09T14:06:45Z</dcterms:created>
  <dcterms:modified xsi:type="dcterms:W3CDTF">2021-11-09T14:06:45Z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